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_FEaFgJyfA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fjAPT1Zxqk?t=12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7lglchYNew?t=1m5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jmJla-q880?t=37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All About The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Claudia </a:t>
            </a:r>
            <a:r>
              <a:rPr lang="en-US" dirty="0" err="1" smtClean="0"/>
              <a:t>Kirscher</a:t>
            </a:r>
            <a:r>
              <a:rPr lang="en-US" dirty="0" smtClean="0"/>
              <a:t> and Linda </a:t>
            </a:r>
            <a:r>
              <a:rPr lang="en-US" dirty="0" err="1" smtClean="0"/>
              <a:t>Sctt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3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375" y="371024"/>
            <a:ext cx="7639396" cy="611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5135" y="2003367"/>
            <a:ext cx="778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Flight Sound Comparison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85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85" y="848208"/>
            <a:ext cx="6866682" cy="51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29" y="346841"/>
            <a:ext cx="3673886" cy="4565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813" r="1690" b="5498"/>
          <a:stretch/>
        </p:blipFill>
        <p:spPr>
          <a:xfrm>
            <a:off x="6108964" y="310055"/>
            <a:ext cx="3245243" cy="4001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-2448" r="41485" b="4339"/>
          <a:stretch/>
        </p:blipFill>
        <p:spPr>
          <a:xfrm>
            <a:off x="9122735" y="1935126"/>
            <a:ext cx="2890589" cy="43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9702" y="2294313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Wild American Kestrel hovering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12" y="1047749"/>
            <a:ext cx="5504065" cy="55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09" y="665018"/>
            <a:ext cx="6509298" cy="56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985" y="160971"/>
            <a:ext cx="5589877" cy="61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931" y="0"/>
            <a:ext cx="856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667" y="1774334"/>
            <a:ext cx="6726833" cy="32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4269" y="1870364"/>
            <a:ext cx="7614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Peregrine falcon stoop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5965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27" y="0"/>
            <a:ext cx="9572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90525"/>
            <a:ext cx="4572000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95" y="0"/>
            <a:ext cx="10058400" cy="65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83" y="814647"/>
            <a:ext cx="7823827" cy="521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25" y="1246909"/>
            <a:ext cx="6442102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207" y="2119745"/>
            <a:ext cx="831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2"/>
              </a:rPr>
              <a:t>Red-tailed hawk vs. rattlesnake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9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571500"/>
            <a:ext cx="54387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0" y="714375"/>
            <a:ext cx="53721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3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652462"/>
            <a:ext cx="71437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9" y="260344"/>
            <a:ext cx="4929447" cy="60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03" y="1554479"/>
            <a:ext cx="6858281" cy="423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25</Words>
  <Application>Microsoft Office PowerPoint</Application>
  <PresentationFormat>Widescreen</PresentationFormat>
  <Paragraphs>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Wisp</vt:lpstr>
      <vt:lpstr>It’s All About The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About The Food</dc:title>
  <dc:creator>Laura Hackett</dc:creator>
  <cp:lastModifiedBy>Linda Scott</cp:lastModifiedBy>
  <cp:revision>5</cp:revision>
  <dcterms:created xsi:type="dcterms:W3CDTF">2017-11-11T00:31:46Z</dcterms:created>
  <dcterms:modified xsi:type="dcterms:W3CDTF">2017-12-13T17:12:39Z</dcterms:modified>
</cp:coreProperties>
</file>